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7" r:id="rId2"/>
  </p:sldIdLst>
  <p:sldSz cx="16848138" cy="35829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D611"/>
    <a:srgbClr val="B7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47"/>
    <p:restoredTop sz="94655"/>
  </p:normalViewPr>
  <p:slideViewPr>
    <p:cSldViewPr snapToGrid="0" snapToObjects="1">
      <p:cViewPr varScale="1">
        <p:scale>
          <a:sx n="79" d="100"/>
          <a:sy n="79" d="100"/>
        </p:scale>
        <p:origin x="264" y="2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6017" y="586383"/>
            <a:ext cx="12636104" cy="1247411"/>
          </a:xfrm>
        </p:spPr>
        <p:txBody>
          <a:bodyPr anchor="b"/>
          <a:lstStyle>
            <a:lvl1pPr algn="ctr">
              <a:defRPr sz="31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6017" y="1881898"/>
            <a:ext cx="12636104" cy="865059"/>
          </a:xfrm>
        </p:spPr>
        <p:txBody>
          <a:bodyPr/>
          <a:lstStyle>
            <a:lvl1pPr marL="0" indent="0" algn="ctr">
              <a:buNone/>
              <a:defRPr sz="1254"/>
            </a:lvl1pPr>
            <a:lvl2pPr marL="238887" indent="0" algn="ctr">
              <a:buNone/>
              <a:defRPr sz="1045"/>
            </a:lvl2pPr>
            <a:lvl3pPr marL="477774" indent="0" algn="ctr">
              <a:buNone/>
              <a:defRPr sz="940"/>
            </a:lvl3pPr>
            <a:lvl4pPr marL="716661" indent="0" algn="ctr">
              <a:buNone/>
              <a:defRPr sz="836"/>
            </a:lvl4pPr>
            <a:lvl5pPr marL="955548" indent="0" algn="ctr">
              <a:buNone/>
              <a:defRPr sz="836"/>
            </a:lvl5pPr>
            <a:lvl6pPr marL="1194435" indent="0" algn="ctr">
              <a:buNone/>
              <a:defRPr sz="836"/>
            </a:lvl6pPr>
            <a:lvl7pPr marL="1433322" indent="0" algn="ctr">
              <a:buNone/>
              <a:defRPr sz="836"/>
            </a:lvl7pPr>
            <a:lvl8pPr marL="1672209" indent="0" algn="ctr">
              <a:buNone/>
              <a:defRPr sz="836"/>
            </a:lvl8pPr>
            <a:lvl9pPr marL="1911096" indent="0" algn="ctr">
              <a:buNone/>
              <a:defRPr sz="8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016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995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056949" y="190761"/>
            <a:ext cx="3632880" cy="30364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8309" y="190761"/>
            <a:ext cx="10688038" cy="30364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94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53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9534" y="893259"/>
            <a:ext cx="14531519" cy="1490423"/>
          </a:xfrm>
        </p:spPr>
        <p:txBody>
          <a:bodyPr anchor="b"/>
          <a:lstStyle>
            <a:lvl1pPr>
              <a:defRPr sz="31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9534" y="2397783"/>
            <a:ext cx="14531519" cy="783778"/>
          </a:xfrm>
        </p:spPr>
        <p:txBody>
          <a:bodyPr/>
          <a:lstStyle>
            <a:lvl1pPr marL="0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1pPr>
            <a:lvl2pPr marL="238887" indent="0">
              <a:buNone/>
              <a:defRPr sz="1045">
                <a:solidFill>
                  <a:schemeClr val="tx1">
                    <a:tint val="75000"/>
                  </a:schemeClr>
                </a:solidFill>
              </a:defRPr>
            </a:lvl2pPr>
            <a:lvl3pPr marL="477774" indent="0">
              <a:buNone/>
              <a:defRPr sz="940">
                <a:solidFill>
                  <a:schemeClr val="tx1">
                    <a:tint val="75000"/>
                  </a:schemeClr>
                </a:solidFill>
              </a:defRPr>
            </a:lvl3pPr>
            <a:lvl4pPr marL="716661" indent="0">
              <a:buNone/>
              <a:defRPr sz="836">
                <a:solidFill>
                  <a:schemeClr val="tx1">
                    <a:tint val="75000"/>
                  </a:schemeClr>
                </a:solidFill>
              </a:defRPr>
            </a:lvl4pPr>
            <a:lvl5pPr marL="955548" indent="0">
              <a:buNone/>
              <a:defRPr sz="836">
                <a:solidFill>
                  <a:schemeClr val="tx1">
                    <a:tint val="75000"/>
                  </a:schemeClr>
                </a:solidFill>
              </a:defRPr>
            </a:lvl5pPr>
            <a:lvl6pPr marL="1194435" indent="0">
              <a:buNone/>
              <a:defRPr sz="836">
                <a:solidFill>
                  <a:schemeClr val="tx1">
                    <a:tint val="75000"/>
                  </a:schemeClr>
                </a:solidFill>
              </a:defRPr>
            </a:lvl6pPr>
            <a:lvl7pPr marL="1433322" indent="0">
              <a:buNone/>
              <a:defRPr sz="836">
                <a:solidFill>
                  <a:schemeClr val="tx1">
                    <a:tint val="75000"/>
                  </a:schemeClr>
                </a:solidFill>
              </a:defRPr>
            </a:lvl7pPr>
            <a:lvl8pPr marL="1672209" indent="0">
              <a:buNone/>
              <a:defRPr sz="836">
                <a:solidFill>
                  <a:schemeClr val="tx1">
                    <a:tint val="75000"/>
                  </a:schemeClr>
                </a:solidFill>
              </a:defRPr>
            </a:lvl8pPr>
            <a:lvl9pPr marL="1911096" indent="0">
              <a:buNone/>
              <a:defRPr sz="8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403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8309" y="953805"/>
            <a:ext cx="7160459" cy="22733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29370" y="953805"/>
            <a:ext cx="7160459" cy="22733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49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0504" y="190761"/>
            <a:ext cx="14531519" cy="6925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0505" y="878330"/>
            <a:ext cx="7127551" cy="430456"/>
          </a:xfrm>
        </p:spPr>
        <p:txBody>
          <a:bodyPr anchor="b"/>
          <a:lstStyle>
            <a:lvl1pPr marL="0" indent="0">
              <a:buNone/>
              <a:defRPr sz="1254" b="1"/>
            </a:lvl1pPr>
            <a:lvl2pPr marL="238887" indent="0">
              <a:buNone/>
              <a:defRPr sz="1045" b="1"/>
            </a:lvl2pPr>
            <a:lvl3pPr marL="477774" indent="0">
              <a:buNone/>
              <a:defRPr sz="940" b="1"/>
            </a:lvl3pPr>
            <a:lvl4pPr marL="716661" indent="0">
              <a:buNone/>
              <a:defRPr sz="836" b="1"/>
            </a:lvl4pPr>
            <a:lvl5pPr marL="955548" indent="0">
              <a:buNone/>
              <a:defRPr sz="836" b="1"/>
            </a:lvl5pPr>
            <a:lvl6pPr marL="1194435" indent="0">
              <a:buNone/>
              <a:defRPr sz="836" b="1"/>
            </a:lvl6pPr>
            <a:lvl7pPr marL="1433322" indent="0">
              <a:buNone/>
              <a:defRPr sz="836" b="1"/>
            </a:lvl7pPr>
            <a:lvl8pPr marL="1672209" indent="0">
              <a:buNone/>
              <a:defRPr sz="836" b="1"/>
            </a:lvl8pPr>
            <a:lvl9pPr marL="1911096" indent="0">
              <a:buNone/>
              <a:defRPr sz="8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60505" y="1308786"/>
            <a:ext cx="7127551" cy="19250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529370" y="878330"/>
            <a:ext cx="7162653" cy="430456"/>
          </a:xfrm>
        </p:spPr>
        <p:txBody>
          <a:bodyPr anchor="b"/>
          <a:lstStyle>
            <a:lvl1pPr marL="0" indent="0">
              <a:buNone/>
              <a:defRPr sz="1254" b="1"/>
            </a:lvl1pPr>
            <a:lvl2pPr marL="238887" indent="0">
              <a:buNone/>
              <a:defRPr sz="1045" b="1"/>
            </a:lvl2pPr>
            <a:lvl3pPr marL="477774" indent="0">
              <a:buNone/>
              <a:defRPr sz="940" b="1"/>
            </a:lvl3pPr>
            <a:lvl4pPr marL="716661" indent="0">
              <a:buNone/>
              <a:defRPr sz="836" b="1"/>
            </a:lvl4pPr>
            <a:lvl5pPr marL="955548" indent="0">
              <a:buNone/>
              <a:defRPr sz="836" b="1"/>
            </a:lvl5pPr>
            <a:lvl6pPr marL="1194435" indent="0">
              <a:buNone/>
              <a:defRPr sz="836" b="1"/>
            </a:lvl6pPr>
            <a:lvl7pPr marL="1433322" indent="0">
              <a:buNone/>
              <a:defRPr sz="836" b="1"/>
            </a:lvl7pPr>
            <a:lvl8pPr marL="1672209" indent="0">
              <a:buNone/>
              <a:defRPr sz="836" b="1"/>
            </a:lvl8pPr>
            <a:lvl9pPr marL="1911096" indent="0">
              <a:buNone/>
              <a:defRPr sz="8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529370" y="1308786"/>
            <a:ext cx="7162653" cy="19250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150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836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97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0504" y="238866"/>
            <a:ext cx="5433963" cy="836031"/>
          </a:xfrm>
        </p:spPr>
        <p:txBody>
          <a:bodyPr anchor="b"/>
          <a:lstStyle>
            <a:lvl1pPr>
              <a:defRPr sz="16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62653" y="515884"/>
            <a:ext cx="8529370" cy="2546244"/>
          </a:xfrm>
        </p:spPr>
        <p:txBody>
          <a:bodyPr/>
          <a:lstStyle>
            <a:lvl1pPr>
              <a:defRPr sz="1672"/>
            </a:lvl1pPr>
            <a:lvl2pPr>
              <a:defRPr sz="1463"/>
            </a:lvl2pPr>
            <a:lvl3pPr>
              <a:defRPr sz="1254"/>
            </a:lvl3pPr>
            <a:lvl4pPr>
              <a:defRPr sz="1045"/>
            </a:lvl4pPr>
            <a:lvl5pPr>
              <a:defRPr sz="1045"/>
            </a:lvl5pPr>
            <a:lvl6pPr>
              <a:defRPr sz="1045"/>
            </a:lvl6pPr>
            <a:lvl7pPr>
              <a:defRPr sz="1045"/>
            </a:lvl7pPr>
            <a:lvl8pPr>
              <a:defRPr sz="1045"/>
            </a:lvl8pPr>
            <a:lvl9pPr>
              <a:defRPr sz="104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60504" y="1074896"/>
            <a:ext cx="5433963" cy="1991379"/>
          </a:xfrm>
        </p:spPr>
        <p:txBody>
          <a:bodyPr/>
          <a:lstStyle>
            <a:lvl1pPr marL="0" indent="0">
              <a:buNone/>
              <a:defRPr sz="836"/>
            </a:lvl1pPr>
            <a:lvl2pPr marL="238887" indent="0">
              <a:buNone/>
              <a:defRPr sz="732"/>
            </a:lvl2pPr>
            <a:lvl3pPr marL="477774" indent="0">
              <a:buNone/>
              <a:defRPr sz="627"/>
            </a:lvl3pPr>
            <a:lvl4pPr marL="716661" indent="0">
              <a:buNone/>
              <a:defRPr sz="523"/>
            </a:lvl4pPr>
            <a:lvl5pPr marL="955548" indent="0">
              <a:buNone/>
              <a:defRPr sz="523"/>
            </a:lvl5pPr>
            <a:lvl6pPr marL="1194435" indent="0">
              <a:buNone/>
              <a:defRPr sz="523"/>
            </a:lvl6pPr>
            <a:lvl7pPr marL="1433322" indent="0">
              <a:buNone/>
              <a:defRPr sz="523"/>
            </a:lvl7pPr>
            <a:lvl8pPr marL="1672209" indent="0">
              <a:buNone/>
              <a:defRPr sz="523"/>
            </a:lvl8pPr>
            <a:lvl9pPr marL="1911096" indent="0">
              <a:buNone/>
              <a:defRPr sz="52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08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0504" y="238866"/>
            <a:ext cx="5433963" cy="836031"/>
          </a:xfrm>
        </p:spPr>
        <p:txBody>
          <a:bodyPr anchor="b"/>
          <a:lstStyle>
            <a:lvl1pPr>
              <a:defRPr sz="16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62653" y="515884"/>
            <a:ext cx="8529370" cy="2546244"/>
          </a:xfrm>
        </p:spPr>
        <p:txBody>
          <a:bodyPr anchor="t"/>
          <a:lstStyle>
            <a:lvl1pPr marL="0" indent="0">
              <a:buNone/>
              <a:defRPr sz="1672"/>
            </a:lvl1pPr>
            <a:lvl2pPr marL="238887" indent="0">
              <a:buNone/>
              <a:defRPr sz="1463"/>
            </a:lvl2pPr>
            <a:lvl3pPr marL="477774" indent="0">
              <a:buNone/>
              <a:defRPr sz="1254"/>
            </a:lvl3pPr>
            <a:lvl4pPr marL="716661" indent="0">
              <a:buNone/>
              <a:defRPr sz="1045"/>
            </a:lvl4pPr>
            <a:lvl5pPr marL="955548" indent="0">
              <a:buNone/>
              <a:defRPr sz="1045"/>
            </a:lvl5pPr>
            <a:lvl6pPr marL="1194435" indent="0">
              <a:buNone/>
              <a:defRPr sz="1045"/>
            </a:lvl6pPr>
            <a:lvl7pPr marL="1433322" indent="0">
              <a:buNone/>
              <a:defRPr sz="1045"/>
            </a:lvl7pPr>
            <a:lvl8pPr marL="1672209" indent="0">
              <a:buNone/>
              <a:defRPr sz="1045"/>
            </a:lvl8pPr>
            <a:lvl9pPr marL="1911096" indent="0">
              <a:buNone/>
              <a:defRPr sz="104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60504" y="1074896"/>
            <a:ext cx="5433963" cy="1991379"/>
          </a:xfrm>
        </p:spPr>
        <p:txBody>
          <a:bodyPr/>
          <a:lstStyle>
            <a:lvl1pPr marL="0" indent="0">
              <a:buNone/>
              <a:defRPr sz="836"/>
            </a:lvl1pPr>
            <a:lvl2pPr marL="238887" indent="0">
              <a:buNone/>
              <a:defRPr sz="732"/>
            </a:lvl2pPr>
            <a:lvl3pPr marL="477774" indent="0">
              <a:buNone/>
              <a:defRPr sz="627"/>
            </a:lvl3pPr>
            <a:lvl4pPr marL="716661" indent="0">
              <a:buNone/>
              <a:defRPr sz="523"/>
            </a:lvl4pPr>
            <a:lvl5pPr marL="955548" indent="0">
              <a:buNone/>
              <a:defRPr sz="523"/>
            </a:lvl5pPr>
            <a:lvl6pPr marL="1194435" indent="0">
              <a:buNone/>
              <a:defRPr sz="523"/>
            </a:lvl6pPr>
            <a:lvl7pPr marL="1433322" indent="0">
              <a:buNone/>
              <a:defRPr sz="523"/>
            </a:lvl7pPr>
            <a:lvl8pPr marL="1672209" indent="0">
              <a:buNone/>
              <a:defRPr sz="523"/>
            </a:lvl8pPr>
            <a:lvl9pPr marL="1911096" indent="0">
              <a:buNone/>
              <a:defRPr sz="52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987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58310" y="190761"/>
            <a:ext cx="14531519" cy="692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310" y="953805"/>
            <a:ext cx="14531519" cy="2273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8310" y="3320899"/>
            <a:ext cx="3790831" cy="1907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F9BFE-51E4-104D-BFF1-EDAB2CA388F4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80946" y="3320899"/>
            <a:ext cx="5686247" cy="1907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98997" y="3320899"/>
            <a:ext cx="3790831" cy="1907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AE2B3-33C1-9849-9EE7-CB7C84B04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678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477774" rtl="0" eaLnBrk="1" latinLnBrk="0" hangingPunct="1">
        <a:lnSpc>
          <a:spcPct val="90000"/>
        </a:lnSpc>
        <a:spcBef>
          <a:spcPct val="0"/>
        </a:spcBef>
        <a:buNone/>
        <a:defRPr sz="22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9444" indent="-119444" algn="l" defTabSz="477774" rtl="0" eaLnBrk="1" latinLnBrk="0" hangingPunct="1">
        <a:lnSpc>
          <a:spcPct val="90000"/>
        </a:lnSpc>
        <a:spcBef>
          <a:spcPts val="523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58331" indent="-119444" algn="l" defTabSz="477774" rtl="0" eaLnBrk="1" latinLnBrk="0" hangingPunct="1">
        <a:lnSpc>
          <a:spcPct val="90000"/>
        </a:lnSpc>
        <a:spcBef>
          <a:spcPts val="261"/>
        </a:spcBef>
        <a:buFont typeface="Arial" panose="020B0604020202020204" pitchFamily="34" charset="0"/>
        <a:buChar char="•"/>
        <a:defRPr sz="1254" kern="1200">
          <a:solidFill>
            <a:schemeClr val="tx1"/>
          </a:solidFill>
          <a:latin typeface="+mn-lt"/>
          <a:ea typeface="+mn-ea"/>
          <a:cs typeface="+mn-cs"/>
        </a:defRPr>
      </a:lvl2pPr>
      <a:lvl3pPr marL="597218" indent="-119444" algn="l" defTabSz="477774" rtl="0" eaLnBrk="1" latinLnBrk="0" hangingPunct="1">
        <a:lnSpc>
          <a:spcPct val="90000"/>
        </a:lnSpc>
        <a:spcBef>
          <a:spcPts val="261"/>
        </a:spcBef>
        <a:buFont typeface="Arial" panose="020B0604020202020204" pitchFamily="34" charset="0"/>
        <a:buChar char="•"/>
        <a:defRPr sz="1045" kern="1200">
          <a:solidFill>
            <a:schemeClr val="tx1"/>
          </a:solidFill>
          <a:latin typeface="+mn-lt"/>
          <a:ea typeface="+mn-ea"/>
          <a:cs typeface="+mn-cs"/>
        </a:defRPr>
      </a:lvl3pPr>
      <a:lvl4pPr marL="836105" indent="-119444" algn="l" defTabSz="477774" rtl="0" eaLnBrk="1" latinLnBrk="0" hangingPunct="1">
        <a:lnSpc>
          <a:spcPct val="90000"/>
        </a:lnSpc>
        <a:spcBef>
          <a:spcPts val="261"/>
        </a:spcBef>
        <a:buFont typeface="Arial" panose="020B0604020202020204" pitchFamily="34" charset="0"/>
        <a:buChar char="•"/>
        <a:defRPr sz="940" kern="1200">
          <a:solidFill>
            <a:schemeClr val="tx1"/>
          </a:solidFill>
          <a:latin typeface="+mn-lt"/>
          <a:ea typeface="+mn-ea"/>
          <a:cs typeface="+mn-cs"/>
        </a:defRPr>
      </a:lvl4pPr>
      <a:lvl5pPr marL="1074992" indent="-119444" algn="l" defTabSz="477774" rtl="0" eaLnBrk="1" latinLnBrk="0" hangingPunct="1">
        <a:lnSpc>
          <a:spcPct val="90000"/>
        </a:lnSpc>
        <a:spcBef>
          <a:spcPts val="261"/>
        </a:spcBef>
        <a:buFont typeface="Arial" panose="020B0604020202020204" pitchFamily="34" charset="0"/>
        <a:buChar char="•"/>
        <a:defRPr sz="940" kern="1200">
          <a:solidFill>
            <a:schemeClr val="tx1"/>
          </a:solidFill>
          <a:latin typeface="+mn-lt"/>
          <a:ea typeface="+mn-ea"/>
          <a:cs typeface="+mn-cs"/>
        </a:defRPr>
      </a:lvl5pPr>
      <a:lvl6pPr marL="1313879" indent="-119444" algn="l" defTabSz="477774" rtl="0" eaLnBrk="1" latinLnBrk="0" hangingPunct="1">
        <a:lnSpc>
          <a:spcPct val="90000"/>
        </a:lnSpc>
        <a:spcBef>
          <a:spcPts val="261"/>
        </a:spcBef>
        <a:buFont typeface="Arial" panose="020B0604020202020204" pitchFamily="34" charset="0"/>
        <a:buChar char="•"/>
        <a:defRPr sz="940" kern="1200">
          <a:solidFill>
            <a:schemeClr val="tx1"/>
          </a:solidFill>
          <a:latin typeface="+mn-lt"/>
          <a:ea typeface="+mn-ea"/>
          <a:cs typeface="+mn-cs"/>
        </a:defRPr>
      </a:lvl6pPr>
      <a:lvl7pPr marL="1552766" indent="-119444" algn="l" defTabSz="477774" rtl="0" eaLnBrk="1" latinLnBrk="0" hangingPunct="1">
        <a:lnSpc>
          <a:spcPct val="90000"/>
        </a:lnSpc>
        <a:spcBef>
          <a:spcPts val="261"/>
        </a:spcBef>
        <a:buFont typeface="Arial" panose="020B0604020202020204" pitchFamily="34" charset="0"/>
        <a:buChar char="•"/>
        <a:defRPr sz="940" kern="1200">
          <a:solidFill>
            <a:schemeClr val="tx1"/>
          </a:solidFill>
          <a:latin typeface="+mn-lt"/>
          <a:ea typeface="+mn-ea"/>
          <a:cs typeface="+mn-cs"/>
        </a:defRPr>
      </a:lvl7pPr>
      <a:lvl8pPr marL="1791653" indent="-119444" algn="l" defTabSz="477774" rtl="0" eaLnBrk="1" latinLnBrk="0" hangingPunct="1">
        <a:lnSpc>
          <a:spcPct val="90000"/>
        </a:lnSpc>
        <a:spcBef>
          <a:spcPts val="261"/>
        </a:spcBef>
        <a:buFont typeface="Arial" panose="020B0604020202020204" pitchFamily="34" charset="0"/>
        <a:buChar char="•"/>
        <a:defRPr sz="940" kern="1200">
          <a:solidFill>
            <a:schemeClr val="tx1"/>
          </a:solidFill>
          <a:latin typeface="+mn-lt"/>
          <a:ea typeface="+mn-ea"/>
          <a:cs typeface="+mn-cs"/>
        </a:defRPr>
      </a:lvl8pPr>
      <a:lvl9pPr marL="2030540" indent="-119444" algn="l" defTabSz="477774" rtl="0" eaLnBrk="1" latinLnBrk="0" hangingPunct="1">
        <a:lnSpc>
          <a:spcPct val="90000"/>
        </a:lnSpc>
        <a:spcBef>
          <a:spcPts val="261"/>
        </a:spcBef>
        <a:buFont typeface="Arial" panose="020B0604020202020204" pitchFamily="34" charset="0"/>
        <a:buChar char="•"/>
        <a:defRPr sz="9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77774" rtl="0" eaLnBrk="1" latinLnBrk="0" hangingPunct="1">
        <a:defRPr sz="940" kern="1200">
          <a:solidFill>
            <a:schemeClr val="tx1"/>
          </a:solidFill>
          <a:latin typeface="+mn-lt"/>
          <a:ea typeface="+mn-ea"/>
          <a:cs typeface="+mn-cs"/>
        </a:defRPr>
      </a:lvl1pPr>
      <a:lvl2pPr marL="238887" algn="l" defTabSz="477774" rtl="0" eaLnBrk="1" latinLnBrk="0" hangingPunct="1">
        <a:defRPr sz="940" kern="1200">
          <a:solidFill>
            <a:schemeClr val="tx1"/>
          </a:solidFill>
          <a:latin typeface="+mn-lt"/>
          <a:ea typeface="+mn-ea"/>
          <a:cs typeface="+mn-cs"/>
        </a:defRPr>
      </a:lvl2pPr>
      <a:lvl3pPr marL="477774" algn="l" defTabSz="477774" rtl="0" eaLnBrk="1" latinLnBrk="0" hangingPunct="1">
        <a:defRPr sz="940" kern="1200">
          <a:solidFill>
            <a:schemeClr val="tx1"/>
          </a:solidFill>
          <a:latin typeface="+mn-lt"/>
          <a:ea typeface="+mn-ea"/>
          <a:cs typeface="+mn-cs"/>
        </a:defRPr>
      </a:lvl3pPr>
      <a:lvl4pPr marL="716661" algn="l" defTabSz="477774" rtl="0" eaLnBrk="1" latinLnBrk="0" hangingPunct="1">
        <a:defRPr sz="940" kern="1200">
          <a:solidFill>
            <a:schemeClr val="tx1"/>
          </a:solidFill>
          <a:latin typeface="+mn-lt"/>
          <a:ea typeface="+mn-ea"/>
          <a:cs typeface="+mn-cs"/>
        </a:defRPr>
      </a:lvl4pPr>
      <a:lvl5pPr marL="955548" algn="l" defTabSz="477774" rtl="0" eaLnBrk="1" latinLnBrk="0" hangingPunct="1">
        <a:defRPr sz="940" kern="1200">
          <a:solidFill>
            <a:schemeClr val="tx1"/>
          </a:solidFill>
          <a:latin typeface="+mn-lt"/>
          <a:ea typeface="+mn-ea"/>
          <a:cs typeface="+mn-cs"/>
        </a:defRPr>
      </a:lvl5pPr>
      <a:lvl6pPr marL="1194435" algn="l" defTabSz="477774" rtl="0" eaLnBrk="1" latinLnBrk="0" hangingPunct="1">
        <a:defRPr sz="940" kern="1200">
          <a:solidFill>
            <a:schemeClr val="tx1"/>
          </a:solidFill>
          <a:latin typeface="+mn-lt"/>
          <a:ea typeface="+mn-ea"/>
          <a:cs typeface="+mn-cs"/>
        </a:defRPr>
      </a:lvl6pPr>
      <a:lvl7pPr marL="1433322" algn="l" defTabSz="477774" rtl="0" eaLnBrk="1" latinLnBrk="0" hangingPunct="1">
        <a:defRPr sz="940" kern="1200">
          <a:solidFill>
            <a:schemeClr val="tx1"/>
          </a:solidFill>
          <a:latin typeface="+mn-lt"/>
          <a:ea typeface="+mn-ea"/>
          <a:cs typeface="+mn-cs"/>
        </a:defRPr>
      </a:lvl7pPr>
      <a:lvl8pPr marL="1672209" algn="l" defTabSz="477774" rtl="0" eaLnBrk="1" latinLnBrk="0" hangingPunct="1">
        <a:defRPr sz="940" kern="1200">
          <a:solidFill>
            <a:schemeClr val="tx1"/>
          </a:solidFill>
          <a:latin typeface="+mn-lt"/>
          <a:ea typeface="+mn-ea"/>
          <a:cs typeface="+mn-cs"/>
        </a:defRPr>
      </a:lvl8pPr>
      <a:lvl9pPr marL="1911096" algn="l" defTabSz="477774" rtl="0" eaLnBrk="1" latinLnBrk="0" hangingPunct="1">
        <a:defRPr sz="9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11E48C-58C8-5B4A-BBAD-FD1F6A49D458}"/>
              </a:ext>
            </a:extLst>
          </p:cNvPr>
          <p:cNvSpPr txBox="1"/>
          <p:nvPr/>
        </p:nvSpPr>
        <p:spPr>
          <a:xfrm>
            <a:off x="1551619" y="3131025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Input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01307FBA-35F8-E644-AB89-8A23DBCC5C65}"/>
              </a:ext>
            </a:extLst>
          </p:cNvPr>
          <p:cNvSpPr txBox="1"/>
          <p:nvPr/>
        </p:nvSpPr>
        <p:spPr>
          <a:xfrm>
            <a:off x="10603561" y="2922519"/>
            <a:ext cx="3539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Deformed Tetrahedral Mesh </a:t>
            </a:r>
            <a:r>
              <a:rPr lang="en-US" dirty="0">
                <a:latin typeface="Century Gothic" panose="020B0502020202020204" pitchFamily="34" charset="0"/>
              </a:rPr>
              <a:t>with predicted occupancy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7EF80D9D-385A-7E4C-9BA9-01F1E902B8DA}"/>
              </a:ext>
            </a:extLst>
          </p:cNvPr>
          <p:cNvSpPr txBox="1"/>
          <p:nvPr/>
        </p:nvSpPr>
        <p:spPr>
          <a:xfrm>
            <a:off x="4969627" y="2149171"/>
            <a:ext cx="1175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Feature Volume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3F0686BF-2935-9146-B30A-9AE4C9B68410}"/>
              </a:ext>
            </a:extLst>
          </p:cNvPr>
          <p:cNvSpPr txBox="1"/>
          <p:nvPr/>
        </p:nvSpPr>
        <p:spPr>
          <a:xfrm>
            <a:off x="6050012" y="2924802"/>
            <a:ext cx="3535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Init Tetrahedral Mesh </a:t>
            </a:r>
            <a:r>
              <a:rPr lang="en-US" dirty="0">
                <a:latin typeface="Century Gothic" panose="020B0502020202020204" pitchFamily="34" charset="0"/>
              </a:rPr>
              <a:t>(uniformly spaced vertices)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6D7E42-F533-9446-9F29-209A6AE9C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2795" y="119170"/>
            <a:ext cx="2854222" cy="2854222"/>
          </a:xfrm>
          <a:prstGeom prst="rect">
            <a:avLst/>
          </a:prstGeom>
        </p:spPr>
      </p:pic>
      <p:pic>
        <p:nvPicPr>
          <p:cNvPr id="12" name="Picture 11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E19C30C8-7453-6D4E-9D13-993DC85A6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5089" y="-4647195"/>
            <a:ext cx="2783414" cy="2783414"/>
          </a:xfrm>
          <a:prstGeom prst="rect">
            <a:avLst/>
          </a:prstGeom>
        </p:spPr>
      </p:pic>
      <p:pic>
        <p:nvPicPr>
          <p:cNvPr id="14" name="Picture 13" descr="A picture containing blue, sitting, table, snow&#10;&#10;Description automatically generated">
            <a:extLst>
              <a:ext uri="{FF2B5EF4-FFF2-40B4-BE49-F238E27FC236}">
                <a16:creationId xmlns:a16="http://schemas.microsoft.com/office/drawing/2014/main" id="{4BE01640-0FBD-BE47-9782-5041ABEE5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" b="4010"/>
          <a:stretch/>
        </p:blipFill>
        <p:spPr>
          <a:xfrm>
            <a:off x="1258995" y="187435"/>
            <a:ext cx="1473406" cy="1368000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8C958775-ECD5-BF42-ADF7-220E667669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8" b="7230"/>
          <a:stretch/>
        </p:blipFill>
        <p:spPr>
          <a:xfrm>
            <a:off x="1253870" y="1694572"/>
            <a:ext cx="1473407" cy="1368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rapezoid 1">
            <a:extLst>
              <a:ext uri="{FF2B5EF4-FFF2-40B4-BE49-F238E27FC236}">
                <a16:creationId xmlns:a16="http://schemas.microsoft.com/office/drawing/2014/main" id="{B871BB10-4B5A-5149-B45D-DAACC2445535}"/>
              </a:ext>
            </a:extLst>
          </p:cNvPr>
          <p:cNvSpPr/>
          <p:nvPr/>
        </p:nvSpPr>
        <p:spPr>
          <a:xfrm rot="5400000">
            <a:off x="3071398" y="918190"/>
            <a:ext cx="1605760" cy="1135759"/>
          </a:xfrm>
          <a:prstGeom prst="trapezoid">
            <a:avLst/>
          </a:prstGeom>
          <a:solidFill>
            <a:srgbClr val="ACD611">
              <a:alpha val="74000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29B0D5-0340-FA48-806F-F0551AC3D7F8}"/>
              </a:ext>
            </a:extLst>
          </p:cNvPr>
          <p:cNvSpPr txBox="1"/>
          <p:nvPr/>
        </p:nvSpPr>
        <p:spPr>
          <a:xfrm>
            <a:off x="3313680" y="1187098"/>
            <a:ext cx="1127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NN</a:t>
            </a:r>
            <a:br>
              <a:rPr lang="en-US" b="1" dirty="0">
                <a:latin typeface="Century Gothic" panose="020B0502020202020204" pitchFamily="34" charset="0"/>
              </a:rPr>
            </a:br>
            <a:r>
              <a:rPr lang="en-US" b="1" dirty="0">
                <a:latin typeface="Century Gothic" panose="020B0502020202020204" pitchFamily="34" charset="0"/>
              </a:rPr>
              <a:t>Encoder</a:t>
            </a:r>
          </a:p>
        </p:txBody>
      </p:sp>
      <p:sp>
        <p:nvSpPr>
          <p:cNvPr id="170" name="Trapezoid 169">
            <a:extLst>
              <a:ext uri="{FF2B5EF4-FFF2-40B4-BE49-F238E27FC236}">
                <a16:creationId xmlns:a16="http://schemas.microsoft.com/office/drawing/2014/main" id="{BAEADBFF-020D-6B46-ADA3-4973CB8FBA51}"/>
              </a:ext>
            </a:extLst>
          </p:cNvPr>
          <p:cNvSpPr/>
          <p:nvPr/>
        </p:nvSpPr>
        <p:spPr>
          <a:xfrm rot="5400000">
            <a:off x="9298376" y="831587"/>
            <a:ext cx="1605760" cy="1211892"/>
          </a:xfrm>
          <a:prstGeom prst="trapezoid">
            <a:avLst/>
          </a:prstGeom>
          <a:solidFill>
            <a:srgbClr val="ACD611">
              <a:alpha val="74000"/>
            </a:srgb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72F39207-A782-F643-B5AC-652491ECDFC4}"/>
              </a:ext>
            </a:extLst>
          </p:cNvPr>
          <p:cNvSpPr txBox="1"/>
          <p:nvPr/>
        </p:nvSpPr>
        <p:spPr>
          <a:xfrm>
            <a:off x="9531275" y="1114368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NN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dirty="0">
                <a:latin typeface="Century Gothic" panose="020B0502020202020204" pitchFamily="34" charset="0"/>
              </a:rPr>
              <a:t>Decoder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033CDD3D-502E-8E4D-84B6-C2E86C24C19F}"/>
              </a:ext>
            </a:extLst>
          </p:cNvPr>
          <p:cNvSpPr txBox="1"/>
          <p:nvPr/>
        </p:nvSpPr>
        <p:spPr>
          <a:xfrm>
            <a:off x="224656" y="2372689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image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3711527B-F364-2443-A4D3-54EB8B9E7655}"/>
              </a:ext>
            </a:extLst>
          </p:cNvPr>
          <p:cNvSpPr txBox="1"/>
          <p:nvPr/>
        </p:nvSpPr>
        <p:spPr>
          <a:xfrm>
            <a:off x="311173" y="567757"/>
            <a:ext cx="1175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point cloud</a:t>
            </a:r>
          </a:p>
        </p:txBody>
      </p:sp>
      <p:sp>
        <p:nvSpPr>
          <p:cNvPr id="5" name="Cube 4">
            <a:extLst>
              <a:ext uri="{FF2B5EF4-FFF2-40B4-BE49-F238E27FC236}">
                <a16:creationId xmlns:a16="http://schemas.microsoft.com/office/drawing/2014/main" id="{578829E4-DA3E-A846-82B9-8529961FAD63}"/>
              </a:ext>
            </a:extLst>
          </p:cNvPr>
          <p:cNvSpPr/>
          <p:nvPr/>
        </p:nvSpPr>
        <p:spPr>
          <a:xfrm>
            <a:off x="4945450" y="841949"/>
            <a:ext cx="1224000" cy="1139578"/>
          </a:xfrm>
          <a:prstGeom prst="cube">
            <a:avLst>
              <a:gd name="adj" fmla="val 26638"/>
            </a:avLst>
          </a:prstGeom>
          <a:solidFill>
            <a:srgbClr val="FF0000">
              <a:alpha val="30000"/>
            </a:srgb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9429F4A0-DB13-2745-B07B-FACE257E99CA}"/>
              </a:ext>
            </a:extLst>
          </p:cNvPr>
          <p:cNvSpPr/>
          <p:nvPr/>
        </p:nvSpPr>
        <p:spPr>
          <a:xfrm>
            <a:off x="5214594" y="854602"/>
            <a:ext cx="285750" cy="1131570"/>
          </a:xfrm>
          <a:custGeom>
            <a:avLst/>
            <a:gdLst>
              <a:gd name="connsiteX0" fmla="*/ 0 w 285750"/>
              <a:gd name="connsiteY0" fmla="*/ 1131570 h 1131570"/>
              <a:gd name="connsiteX1" fmla="*/ 0 w 285750"/>
              <a:gd name="connsiteY1" fmla="*/ 297180 h 1131570"/>
              <a:gd name="connsiteX2" fmla="*/ 285750 w 285750"/>
              <a:gd name="connsiteY2" fmla="*/ 0 h 1131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5750" h="1131570">
                <a:moveTo>
                  <a:pt x="0" y="1131570"/>
                </a:moveTo>
                <a:lnTo>
                  <a:pt x="0" y="297180"/>
                </a:lnTo>
                <a:lnTo>
                  <a:pt x="285750" y="0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4" name="Freeform 173">
            <a:extLst>
              <a:ext uri="{FF2B5EF4-FFF2-40B4-BE49-F238E27FC236}">
                <a16:creationId xmlns:a16="http://schemas.microsoft.com/office/drawing/2014/main" id="{D05C19BA-EEF2-BD40-A9C8-B7CAC6C735B3}"/>
              </a:ext>
            </a:extLst>
          </p:cNvPr>
          <p:cNvSpPr/>
          <p:nvPr/>
        </p:nvSpPr>
        <p:spPr>
          <a:xfrm>
            <a:off x="5553032" y="854602"/>
            <a:ext cx="285750" cy="1131570"/>
          </a:xfrm>
          <a:custGeom>
            <a:avLst/>
            <a:gdLst>
              <a:gd name="connsiteX0" fmla="*/ 0 w 285750"/>
              <a:gd name="connsiteY0" fmla="*/ 1131570 h 1131570"/>
              <a:gd name="connsiteX1" fmla="*/ 0 w 285750"/>
              <a:gd name="connsiteY1" fmla="*/ 297180 h 1131570"/>
              <a:gd name="connsiteX2" fmla="*/ 285750 w 285750"/>
              <a:gd name="connsiteY2" fmla="*/ 0 h 11315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5750" h="1131570">
                <a:moveTo>
                  <a:pt x="0" y="1131570"/>
                </a:moveTo>
                <a:lnTo>
                  <a:pt x="0" y="297180"/>
                </a:lnTo>
                <a:lnTo>
                  <a:pt x="285750" y="0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CF5752-494C-F245-9D8E-249C9D59003F}"/>
              </a:ext>
            </a:extLst>
          </p:cNvPr>
          <p:cNvSpPr/>
          <p:nvPr/>
        </p:nvSpPr>
        <p:spPr>
          <a:xfrm>
            <a:off x="4940274" y="1163213"/>
            <a:ext cx="1234440" cy="274320"/>
          </a:xfrm>
          <a:custGeom>
            <a:avLst/>
            <a:gdLst>
              <a:gd name="connsiteX0" fmla="*/ 0 w 1234440"/>
              <a:gd name="connsiteY0" fmla="*/ 274320 h 274320"/>
              <a:gd name="connsiteX1" fmla="*/ 925830 w 1234440"/>
              <a:gd name="connsiteY1" fmla="*/ 274320 h 274320"/>
              <a:gd name="connsiteX2" fmla="*/ 1234440 w 1234440"/>
              <a:gd name="connsiteY2" fmla="*/ 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34440" h="274320">
                <a:moveTo>
                  <a:pt x="0" y="274320"/>
                </a:moveTo>
                <a:lnTo>
                  <a:pt x="925830" y="274320"/>
                </a:lnTo>
                <a:lnTo>
                  <a:pt x="1234440" y="0"/>
                </a:lnTo>
              </a:path>
            </a:pathLst>
          </a:cu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5" name="Freeform 174">
            <a:extLst>
              <a:ext uri="{FF2B5EF4-FFF2-40B4-BE49-F238E27FC236}">
                <a16:creationId xmlns:a16="http://schemas.microsoft.com/office/drawing/2014/main" id="{8DF80057-C860-244B-BAC6-D3102963B6C2}"/>
              </a:ext>
            </a:extLst>
          </p:cNvPr>
          <p:cNvSpPr/>
          <p:nvPr/>
        </p:nvSpPr>
        <p:spPr>
          <a:xfrm>
            <a:off x="4943517" y="1441728"/>
            <a:ext cx="1234440" cy="274320"/>
          </a:xfrm>
          <a:custGeom>
            <a:avLst/>
            <a:gdLst>
              <a:gd name="connsiteX0" fmla="*/ 0 w 1234440"/>
              <a:gd name="connsiteY0" fmla="*/ 274320 h 274320"/>
              <a:gd name="connsiteX1" fmla="*/ 925830 w 1234440"/>
              <a:gd name="connsiteY1" fmla="*/ 274320 h 274320"/>
              <a:gd name="connsiteX2" fmla="*/ 1234440 w 1234440"/>
              <a:gd name="connsiteY2" fmla="*/ 0 h 27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34440" h="274320">
                <a:moveTo>
                  <a:pt x="0" y="274320"/>
                </a:moveTo>
                <a:lnTo>
                  <a:pt x="925830" y="274320"/>
                </a:lnTo>
                <a:lnTo>
                  <a:pt x="1234440" y="0"/>
                </a:lnTo>
              </a:path>
            </a:pathLst>
          </a:cu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2634CE7-DE7F-2644-BB0B-727717F01E1F}"/>
              </a:ext>
            </a:extLst>
          </p:cNvPr>
          <p:cNvSpPr/>
          <p:nvPr/>
        </p:nvSpPr>
        <p:spPr>
          <a:xfrm>
            <a:off x="5100295" y="980333"/>
            <a:ext cx="948690" cy="811530"/>
          </a:xfrm>
          <a:custGeom>
            <a:avLst/>
            <a:gdLst>
              <a:gd name="connsiteX0" fmla="*/ 0 w 948690"/>
              <a:gd name="connsiteY0" fmla="*/ 0 h 811530"/>
              <a:gd name="connsiteX1" fmla="*/ 948690 w 948690"/>
              <a:gd name="connsiteY1" fmla="*/ 0 h 811530"/>
              <a:gd name="connsiteX2" fmla="*/ 948690 w 948690"/>
              <a:gd name="connsiteY2" fmla="*/ 811530 h 81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8690" h="811530">
                <a:moveTo>
                  <a:pt x="0" y="0"/>
                </a:moveTo>
                <a:lnTo>
                  <a:pt x="948690" y="0"/>
                </a:lnTo>
                <a:lnTo>
                  <a:pt x="948690" y="811530"/>
                </a:lnTo>
              </a:path>
            </a:pathLst>
          </a:cu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7D3AA193-9D4A-6541-AB01-D40DE4FA2DEE}"/>
              </a:ext>
            </a:extLst>
          </p:cNvPr>
          <p:cNvCxnSpPr>
            <a:cxnSpLocks/>
            <a:stCxn id="5" idx="0"/>
            <a:endCxn id="170" idx="1"/>
          </p:cNvCxnSpPr>
          <p:nvPr/>
        </p:nvCxnSpPr>
        <p:spPr>
          <a:xfrm rot="5400000" flipH="1" flipV="1">
            <a:off x="7877340" y="-1381968"/>
            <a:ext cx="55809" cy="4392026"/>
          </a:xfrm>
          <a:prstGeom prst="bentConnector3">
            <a:avLst>
              <a:gd name="adj1" fmla="val 1292913"/>
            </a:avLst>
          </a:prstGeom>
          <a:ln w="28575">
            <a:solidFill>
              <a:schemeClr val="tx1"/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3" name="Picture 72">
            <a:extLst>
              <a:ext uri="{FF2B5EF4-FFF2-40B4-BE49-F238E27FC236}">
                <a16:creationId xmlns:a16="http://schemas.microsoft.com/office/drawing/2014/main" id="{E7426D78-14C3-D64A-A52F-FAF87F2633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7214" y="209621"/>
            <a:ext cx="2782102" cy="278210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7FF898-271C-1047-A858-8804C03590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02505" y="144979"/>
            <a:ext cx="1691354" cy="1548577"/>
          </a:xfrm>
          <a:prstGeom prst="rect">
            <a:avLst/>
          </a:prstGeom>
        </p:spPr>
      </p:pic>
      <p:sp>
        <p:nvSpPr>
          <p:cNvPr id="25" name="Freeform 24">
            <a:extLst>
              <a:ext uri="{FF2B5EF4-FFF2-40B4-BE49-F238E27FC236}">
                <a16:creationId xmlns:a16="http://schemas.microsoft.com/office/drawing/2014/main" id="{F89B34E5-0C61-8A41-92BA-5519073B577E}"/>
              </a:ext>
            </a:extLst>
          </p:cNvPr>
          <p:cNvSpPr/>
          <p:nvPr/>
        </p:nvSpPr>
        <p:spPr>
          <a:xfrm>
            <a:off x="14769462" y="510013"/>
            <a:ext cx="516467" cy="516467"/>
          </a:xfrm>
          <a:custGeom>
            <a:avLst/>
            <a:gdLst>
              <a:gd name="connsiteX0" fmla="*/ 0 w 922867"/>
              <a:gd name="connsiteY0" fmla="*/ 508000 h 889000"/>
              <a:gd name="connsiteX1" fmla="*/ 516467 w 922867"/>
              <a:gd name="connsiteY1" fmla="*/ 0 h 889000"/>
              <a:gd name="connsiteX2" fmla="*/ 922867 w 922867"/>
              <a:gd name="connsiteY2" fmla="*/ 889000 h 889000"/>
              <a:gd name="connsiteX3" fmla="*/ 0 w 922867"/>
              <a:gd name="connsiteY3" fmla="*/ 508000 h 889000"/>
              <a:gd name="connsiteX0" fmla="*/ 0 w 516467"/>
              <a:gd name="connsiteY0" fmla="*/ 508000 h 516467"/>
              <a:gd name="connsiteX1" fmla="*/ 516467 w 516467"/>
              <a:gd name="connsiteY1" fmla="*/ 0 h 516467"/>
              <a:gd name="connsiteX2" fmla="*/ 508000 w 516467"/>
              <a:gd name="connsiteY2" fmla="*/ 516467 h 516467"/>
              <a:gd name="connsiteX3" fmla="*/ 0 w 516467"/>
              <a:gd name="connsiteY3" fmla="*/ 508000 h 51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467" h="516467">
                <a:moveTo>
                  <a:pt x="0" y="508000"/>
                </a:moveTo>
                <a:lnTo>
                  <a:pt x="516467" y="0"/>
                </a:lnTo>
                <a:lnTo>
                  <a:pt x="508000" y="516467"/>
                </a:lnTo>
                <a:lnTo>
                  <a:pt x="0" y="508000"/>
                </a:lnTo>
                <a:close/>
              </a:path>
            </a:pathLst>
          </a:custGeom>
          <a:solidFill>
            <a:schemeClr val="accent6"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F01B0DE2-376D-4C47-B7B0-259B6DDB0773}"/>
              </a:ext>
            </a:extLst>
          </p:cNvPr>
          <p:cNvSpPr/>
          <p:nvPr/>
        </p:nvSpPr>
        <p:spPr>
          <a:xfrm>
            <a:off x="15285929" y="517484"/>
            <a:ext cx="406400" cy="889000"/>
          </a:xfrm>
          <a:custGeom>
            <a:avLst/>
            <a:gdLst>
              <a:gd name="connsiteX0" fmla="*/ 0 w 922867"/>
              <a:gd name="connsiteY0" fmla="*/ 508000 h 889000"/>
              <a:gd name="connsiteX1" fmla="*/ 516467 w 922867"/>
              <a:gd name="connsiteY1" fmla="*/ 0 h 889000"/>
              <a:gd name="connsiteX2" fmla="*/ 922867 w 922867"/>
              <a:gd name="connsiteY2" fmla="*/ 889000 h 889000"/>
              <a:gd name="connsiteX3" fmla="*/ 0 w 922867"/>
              <a:gd name="connsiteY3" fmla="*/ 508000 h 889000"/>
              <a:gd name="connsiteX0" fmla="*/ 0 w 406400"/>
              <a:gd name="connsiteY0" fmla="*/ 516467 h 889000"/>
              <a:gd name="connsiteX1" fmla="*/ 0 w 406400"/>
              <a:gd name="connsiteY1" fmla="*/ 0 h 889000"/>
              <a:gd name="connsiteX2" fmla="*/ 406400 w 406400"/>
              <a:gd name="connsiteY2" fmla="*/ 889000 h 889000"/>
              <a:gd name="connsiteX3" fmla="*/ 0 w 406400"/>
              <a:gd name="connsiteY3" fmla="*/ 516467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400" h="889000">
                <a:moveTo>
                  <a:pt x="0" y="516467"/>
                </a:moveTo>
                <a:lnTo>
                  <a:pt x="0" y="0"/>
                </a:lnTo>
                <a:lnTo>
                  <a:pt x="406400" y="889000"/>
                </a:lnTo>
                <a:lnTo>
                  <a:pt x="0" y="516467"/>
                </a:lnTo>
                <a:close/>
              </a:path>
            </a:pathLst>
          </a:custGeom>
          <a:solidFill>
            <a:schemeClr val="accent6">
              <a:alpha val="8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9842C5AC-EC99-1E4E-84C8-1042D78CB0C0}"/>
              </a:ext>
            </a:extLst>
          </p:cNvPr>
          <p:cNvSpPr/>
          <p:nvPr/>
        </p:nvSpPr>
        <p:spPr>
          <a:xfrm>
            <a:off x="14770056" y="1020866"/>
            <a:ext cx="922867" cy="381000"/>
          </a:xfrm>
          <a:custGeom>
            <a:avLst/>
            <a:gdLst>
              <a:gd name="connsiteX0" fmla="*/ 0 w 922867"/>
              <a:gd name="connsiteY0" fmla="*/ 508000 h 889000"/>
              <a:gd name="connsiteX1" fmla="*/ 516467 w 922867"/>
              <a:gd name="connsiteY1" fmla="*/ 0 h 889000"/>
              <a:gd name="connsiteX2" fmla="*/ 922867 w 922867"/>
              <a:gd name="connsiteY2" fmla="*/ 889000 h 889000"/>
              <a:gd name="connsiteX3" fmla="*/ 0 w 922867"/>
              <a:gd name="connsiteY3" fmla="*/ 508000 h 889000"/>
              <a:gd name="connsiteX0" fmla="*/ 0 w 922867"/>
              <a:gd name="connsiteY0" fmla="*/ 0 h 381000"/>
              <a:gd name="connsiteX1" fmla="*/ 516467 w 922867"/>
              <a:gd name="connsiteY1" fmla="*/ 0 h 381000"/>
              <a:gd name="connsiteX2" fmla="*/ 922867 w 922867"/>
              <a:gd name="connsiteY2" fmla="*/ 381000 h 381000"/>
              <a:gd name="connsiteX3" fmla="*/ 0 w 922867"/>
              <a:gd name="connsiteY3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867" h="381000">
                <a:moveTo>
                  <a:pt x="0" y="0"/>
                </a:moveTo>
                <a:lnTo>
                  <a:pt x="516467" y="0"/>
                </a:lnTo>
                <a:lnTo>
                  <a:pt x="922867" y="381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alpha val="4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0FF3C4-FFEF-9340-9A08-08058FED0CB7}"/>
              </a:ext>
            </a:extLst>
          </p:cNvPr>
          <p:cNvSpPr/>
          <p:nvPr/>
        </p:nvSpPr>
        <p:spPr>
          <a:xfrm>
            <a:off x="15216453" y="943979"/>
            <a:ext cx="125999" cy="125999"/>
          </a:xfrm>
          <a:prstGeom prst="ellipse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3B5E87F8-0A8C-E240-B07E-521EAB4C7B6B}"/>
              </a:ext>
            </a:extLst>
          </p:cNvPr>
          <p:cNvSpPr/>
          <p:nvPr/>
        </p:nvSpPr>
        <p:spPr>
          <a:xfrm>
            <a:off x="14768868" y="524956"/>
            <a:ext cx="922867" cy="889000"/>
          </a:xfrm>
          <a:custGeom>
            <a:avLst/>
            <a:gdLst>
              <a:gd name="connsiteX0" fmla="*/ 0 w 922867"/>
              <a:gd name="connsiteY0" fmla="*/ 508000 h 889000"/>
              <a:gd name="connsiteX1" fmla="*/ 516467 w 922867"/>
              <a:gd name="connsiteY1" fmla="*/ 0 h 889000"/>
              <a:gd name="connsiteX2" fmla="*/ 922867 w 922867"/>
              <a:gd name="connsiteY2" fmla="*/ 889000 h 889000"/>
              <a:gd name="connsiteX3" fmla="*/ 0 w 922867"/>
              <a:gd name="connsiteY3" fmla="*/ 50800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867" h="889000">
                <a:moveTo>
                  <a:pt x="0" y="508000"/>
                </a:moveTo>
                <a:lnTo>
                  <a:pt x="516467" y="0"/>
                </a:lnTo>
                <a:lnTo>
                  <a:pt x="922867" y="889000"/>
                </a:lnTo>
                <a:lnTo>
                  <a:pt x="0" y="508000"/>
                </a:lnTo>
                <a:close/>
              </a:path>
            </a:pathLst>
          </a:custGeom>
          <a:solidFill>
            <a:schemeClr val="accent6">
              <a:alpha val="4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C772CF8-321C-584B-91CA-9C54D4ADF703}"/>
              </a:ext>
            </a:extLst>
          </p:cNvPr>
          <p:cNvSpPr/>
          <p:nvPr/>
        </p:nvSpPr>
        <p:spPr>
          <a:xfrm>
            <a:off x="14732391" y="943980"/>
            <a:ext cx="125999" cy="125999"/>
          </a:xfrm>
          <a:prstGeom prst="ellipse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A1C53A4-602E-4741-ADAD-1D438DF5F7A2}"/>
              </a:ext>
            </a:extLst>
          </p:cNvPr>
          <p:cNvSpPr/>
          <p:nvPr/>
        </p:nvSpPr>
        <p:spPr>
          <a:xfrm>
            <a:off x="15603401" y="1343485"/>
            <a:ext cx="125999" cy="125999"/>
          </a:xfrm>
          <a:prstGeom prst="ellipse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0AE30B7-7FBE-6B44-ACD4-1C9EC6D5A0F4}"/>
              </a:ext>
            </a:extLst>
          </p:cNvPr>
          <p:cNvSpPr/>
          <p:nvPr/>
        </p:nvSpPr>
        <p:spPr>
          <a:xfrm>
            <a:off x="15221715" y="466514"/>
            <a:ext cx="125999" cy="125999"/>
          </a:xfrm>
          <a:prstGeom prst="ellipse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165D5B1-CFBD-424D-AE7C-6A5DF1CA03F3}"/>
              </a:ext>
            </a:extLst>
          </p:cNvPr>
          <p:cNvCxnSpPr/>
          <p:nvPr/>
        </p:nvCxnSpPr>
        <p:spPr>
          <a:xfrm>
            <a:off x="14143019" y="162438"/>
            <a:ext cx="0" cy="31965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4" name="Picture 53">
            <a:extLst>
              <a:ext uri="{FF2B5EF4-FFF2-40B4-BE49-F238E27FC236}">
                <a16:creationId xmlns:a16="http://schemas.microsoft.com/office/drawing/2014/main" id="{A9E1323C-2196-7B41-A892-9F1A5F7337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02505" y="1940029"/>
            <a:ext cx="1691354" cy="1548577"/>
          </a:xfrm>
          <a:prstGeom prst="rect">
            <a:avLst/>
          </a:prstGeom>
        </p:spPr>
      </p:pic>
      <p:sp>
        <p:nvSpPr>
          <p:cNvPr id="55" name="Freeform 54">
            <a:extLst>
              <a:ext uri="{FF2B5EF4-FFF2-40B4-BE49-F238E27FC236}">
                <a16:creationId xmlns:a16="http://schemas.microsoft.com/office/drawing/2014/main" id="{ADD2A222-D0F4-3E4C-95A0-53482B4F474B}"/>
              </a:ext>
            </a:extLst>
          </p:cNvPr>
          <p:cNvSpPr/>
          <p:nvPr/>
        </p:nvSpPr>
        <p:spPr>
          <a:xfrm>
            <a:off x="14769462" y="2305063"/>
            <a:ext cx="516467" cy="516467"/>
          </a:xfrm>
          <a:custGeom>
            <a:avLst/>
            <a:gdLst>
              <a:gd name="connsiteX0" fmla="*/ 0 w 922867"/>
              <a:gd name="connsiteY0" fmla="*/ 508000 h 889000"/>
              <a:gd name="connsiteX1" fmla="*/ 516467 w 922867"/>
              <a:gd name="connsiteY1" fmla="*/ 0 h 889000"/>
              <a:gd name="connsiteX2" fmla="*/ 922867 w 922867"/>
              <a:gd name="connsiteY2" fmla="*/ 889000 h 889000"/>
              <a:gd name="connsiteX3" fmla="*/ 0 w 922867"/>
              <a:gd name="connsiteY3" fmla="*/ 508000 h 889000"/>
              <a:gd name="connsiteX0" fmla="*/ 0 w 516467"/>
              <a:gd name="connsiteY0" fmla="*/ 508000 h 516467"/>
              <a:gd name="connsiteX1" fmla="*/ 516467 w 516467"/>
              <a:gd name="connsiteY1" fmla="*/ 0 h 516467"/>
              <a:gd name="connsiteX2" fmla="*/ 508000 w 516467"/>
              <a:gd name="connsiteY2" fmla="*/ 516467 h 516467"/>
              <a:gd name="connsiteX3" fmla="*/ 0 w 516467"/>
              <a:gd name="connsiteY3" fmla="*/ 508000 h 51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6467" h="516467">
                <a:moveTo>
                  <a:pt x="0" y="508000"/>
                </a:moveTo>
                <a:lnTo>
                  <a:pt x="516467" y="0"/>
                </a:lnTo>
                <a:lnTo>
                  <a:pt x="508000" y="516467"/>
                </a:lnTo>
                <a:lnTo>
                  <a:pt x="0" y="508000"/>
                </a:lnTo>
                <a:close/>
              </a:path>
            </a:pathLst>
          </a:custGeom>
          <a:solidFill>
            <a:schemeClr val="accent6">
              <a:alpha val="8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A5C63212-C3FD-FD44-9F72-FF08FBDD2C95}"/>
              </a:ext>
            </a:extLst>
          </p:cNvPr>
          <p:cNvSpPr/>
          <p:nvPr/>
        </p:nvSpPr>
        <p:spPr>
          <a:xfrm>
            <a:off x="15285929" y="2312534"/>
            <a:ext cx="406400" cy="889000"/>
          </a:xfrm>
          <a:custGeom>
            <a:avLst/>
            <a:gdLst>
              <a:gd name="connsiteX0" fmla="*/ 0 w 922867"/>
              <a:gd name="connsiteY0" fmla="*/ 508000 h 889000"/>
              <a:gd name="connsiteX1" fmla="*/ 516467 w 922867"/>
              <a:gd name="connsiteY1" fmla="*/ 0 h 889000"/>
              <a:gd name="connsiteX2" fmla="*/ 922867 w 922867"/>
              <a:gd name="connsiteY2" fmla="*/ 889000 h 889000"/>
              <a:gd name="connsiteX3" fmla="*/ 0 w 922867"/>
              <a:gd name="connsiteY3" fmla="*/ 508000 h 889000"/>
              <a:gd name="connsiteX0" fmla="*/ 0 w 406400"/>
              <a:gd name="connsiteY0" fmla="*/ 516467 h 889000"/>
              <a:gd name="connsiteX1" fmla="*/ 0 w 406400"/>
              <a:gd name="connsiteY1" fmla="*/ 0 h 889000"/>
              <a:gd name="connsiteX2" fmla="*/ 406400 w 406400"/>
              <a:gd name="connsiteY2" fmla="*/ 889000 h 889000"/>
              <a:gd name="connsiteX3" fmla="*/ 0 w 406400"/>
              <a:gd name="connsiteY3" fmla="*/ 516467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400" h="889000">
                <a:moveTo>
                  <a:pt x="0" y="516467"/>
                </a:moveTo>
                <a:lnTo>
                  <a:pt x="0" y="0"/>
                </a:lnTo>
                <a:lnTo>
                  <a:pt x="406400" y="889000"/>
                </a:lnTo>
                <a:lnTo>
                  <a:pt x="0" y="516467"/>
                </a:lnTo>
                <a:close/>
              </a:path>
            </a:pathLst>
          </a:custGeom>
          <a:solidFill>
            <a:schemeClr val="accent6">
              <a:alpha val="8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Freeform 56">
            <a:extLst>
              <a:ext uri="{FF2B5EF4-FFF2-40B4-BE49-F238E27FC236}">
                <a16:creationId xmlns:a16="http://schemas.microsoft.com/office/drawing/2014/main" id="{25BFC8D3-A7D9-7640-BC1B-67E31A8973B4}"/>
              </a:ext>
            </a:extLst>
          </p:cNvPr>
          <p:cNvSpPr/>
          <p:nvPr/>
        </p:nvSpPr>
        <p:spPr>
          <a:xfrm>
            <a:off x="14770056" y="2815916"/>
            <a:ext cx="922867" cy="381000"/>
          </a:xfrm>
          <a:custGeom>
            <a:avLst/>
            <a:gdLst>
              <a:gd name="connsiteX0" fmla="*/ 0 w 922867"/>
              <a:gd name="connsiteY0" fmla="*/ 508000 h 889000"/>
              <a:gd name="connsiteX1" fmla="*/ 516467 w 922867"/>
              <a:gd name="connsiteY1" fmla="*/ 0 h 889000"/>
              <a:gd name="connsiteX2" fmla="*/ 922867 w 922867"/>
              <a:gd name="connsiteY2" fmla="*/ 889000 h 889000"/>
              <a:gd name="connsiteX3" fmla="*/ 0 w 922867"/>
              <a:gd name="connsiteY3" fmla="*/ 508000 h 889000"/>
              <a:gd name="connsiteX0" fmla="*/ 0 w 922867"/>
              <a:gd name="connsiteY0" fmla="*/ 0 h 381000"/>
              <a:gd name="connsiteX1" fmla="*/ 516467 w 922867"/>
              <a:gd name="connsiteY1" fmla="*/ 0 h 381000"/>
              <a:gd name="connsiteX2" fmla="*/ 922867 w 922867"/>
              <a:gd name="connsiteY2" fmla="*/ 381000 h 381000"/>
              <a:gd name="connsiteX3" fmla="*/ 0 w 922867"/>
              <a:gd name="connsiteY3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867" h="381000">
                <a:moveTo>
                  <a:pt x="0" y="0"/>
                </a:moveTo>
                <a:lnTo>
                  <a:pt x="516467" y="0"/>
                </a:lnTo>
                <a:lnTo>
                  <a:pt x="922867" y="381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alpha val="4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AC9FD24-7F93-4A47-BDE0-35C5F80D73B6}"/>
              </a:ext>
            </a:extLst>
          </p:cNvPr>
          <p:cNvSpPr/>
          <p:nvPr/>
        </p:nvSpPr>
        <p:spPr>
          <a:xfrm>
            <a:off x="15216453" y="2739029"/>
            <a:ext cx="125999" cy="125999"/>
          </a:xfrm>
          <a:prstGeom prst="ellipse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58">
            <a:extLst>
              <a:ext uri="{FF2B5EF4-FFF2-40B4-BE49-F238E27FC236}">
                <a16:creationId xmlns:a16="http://schemas.microsoft.com/office/drawing/2014/main" id="{26A87375-792E-E849-A34C-263C7280A136}"/>
              </a:ext>
            </a:extLst>
          </p:cNvPr>
          <p:cNvSpPr/>
          <p:nvPr/>
        </p:nvSpPr>
        <p:spPr>
          <a:xfrm>
            <a:off x="14768868" y="2320006"/>
            <a:ext cx="922867" cy="889000"/>
          </a:xfrm>
          <a:custGeom>
            <a:avLst/>
            <a:gdLst>
              <a:gd name="connsiteX0" fmla="*/ 0 w 922867"/>
              <a:gd name="connsiteY0" fmla="*/ 508000 h 889000"/>
              <a:gd name="connsiteX1" fmla="*/ 516467 w 922867"/>
              <a:gd name="connsiteY1" fmla="*/ 0 h 889000"/>
              <a:gd name="connsiteX2" fmla="*/ 922867 w 922867"/>
              <a:gd name="connsiteY2" fmla="*/ 889000 h 889000"/>
              <a:gd name="connsiteX3" fmla="*/ 0 w 922867"/>
              <a:gd name="connsiteY3" fmla="*/ 50800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867" h="889000">
                <a:moveTo>
                  <a:pt x="0" y="508000"/>
                </a:moveTo>
                <a:lnTo>
                  <a:pt x="516467" y="0"/>
                </a:lnTo>
                <a:lnTo>
                  <a:pt x="922867" y="889000"/>
                </a:lnTo>
                <a:lnTo>
                  <a:pt x="0" y="508000"/>
                </a:lnTo>
                <a:close/>
              </a:path>
            </a:pathLst>
          </a:custGeom>
          <a:solidFill>
            <a:schemeClr val="accent6">
              <a:alpha val="4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78F3221-189A-E342-9AED-8677B5A33F85}"/>
              </a:ext>
            </a:extLst>
          </p:cNvPr>
          <p:cNvSpPr/>
          <p:nvPr/>
        </p:nvSpPr>
        <p:spPr>
          <a:xfrm>
            <a:off x="14732391" y="2739030"/>
            <a:ext cx="125999" cy="125999"/>
          </a:xfrm>
          <a:prstGeom prst="ellipse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6B344DA-A5C1-5B48-BDEB-2DB73F9108D3}"/>
              </a:ext>
            </a:extLst>
          </p:cNvPr>
          <p:cNvSpPr/>
          <p:nvPr/>
        </p:nvSpPr>
        <p:spPr>
          <a:xfrm>
            <a:off x="15603401" y="3138535"/>
            <a:ext cx="125999" cy="125999"/>
          </a:xfrm>
          <a:prstGeom prst="ellipse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A166C24D-E863-8A48-B551-5FD8AAA69C6E}"/>
              </a:ext>
            </a:extLst>
          </p:cNvPr>
          <p:cNvSpPr/>
          <p:nvPr/>
        </p:nvSpPr>
        <p:spPr>
          <a:xfrm>
            <a:off x="15221715" y="2261564"/>
            <a:ext cx="125999" cy="125999"/>
          </a:xfrm>
          <a:prstGeom prst="ellipse">
            <a:avLst/>
          </a:prstGeom>
          <a:solidFill>
            <a:srgbClr val="FFC000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ECBBCDA-2CFD-C841-A81F-5A707C89D1F1}"/>
              </a:ext>
            </a:extLst>
          </p:cNvPr>
          <p:cNvCxnSpPr/>
          <p:nvPr/>
        </p:nvCxnSpPr>
        <p:spPr>
          <a:xfrm flipH="1">
            <a:off x="14732391" y="2865028"/>
            <a:ext cx="62999" cy="220757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EA3ED98-CC1F-A147-A4F9-D669D394EABC}"/>
              </a:ext>
            </a:extLst>
          </p:cNvPr>
          <p:cNvCxnSpPr>
            <a:cxnSpLocks/>
            <a:stCxn id="62" idx="7"/>
          </p:cNvCxnSpPr>
          <p:nvPr/>
        </p:nvCxnSpPr>
        <p:spPr>
          <a:xfrm flipV="1">
            <a:off x="15710947" y="3006418"/>
            <a:ext cx="224076" cy="150568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013E342-976A-B447-A07A-7BAB7F1115D1}"/>
              </a:ext>
            </a:extLst>
          </p:cNvPr>
          <p:cNvCxnSpPr>
            <a:cxnSpLocks/>
            <a:stCxn id="63" idx="6"/>
          </p:cNvCxnSpPr>
          <p:nvPr/>
        </p:nvCxnSpPr>
        <p:spPr>
          <a:xfrm>
            <a:off x="15347714" y="2324563"/>
            <a:ext cx="266885" cy="139886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541AF1B-3980-384A-8362-A3538487A26A}"/>
              </a:ext>
            </a:extLst>
          </p:cNvPr>
          <p:cNvCxnSpPr>
            <a:cxnSpLocks/>
          </p:cNvCxnSpPr>
          <p:nvPr/>
        </p:nvCxnSpPr>
        <p:spPr>
          <a:xfrm flipV="1">
            <a:off x="15285928" y="2694725"/>
            <a:ext cx="126000" cy="87623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73771FC1-F478-7545-BA0F-1013A37DD96C}"/>
              </a:ext>
            </a:extLst>
          </p:cNvPr>
          <p:cNvSpPr txBox="1"/>
          <p:nvPr/>
        </p:nvSpPr>
        <p:spPr>
          <a:xfrm rot="5400000">
            <a:off x="15502488" y="836200"/>
            <a:ext cx="1691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Occupancy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9DD27EC-F1FE-E34F-BE83-C621C697D3B9}"/>
              </a:ext>
            </a:extLst>
          </p:cNvPr>
          <p:cNvSpPr txBox="1"/>
          <p:nvPr/>
        </p:nvSpPr>
        <p:spPr>
          <a:xfrm rot="5400000">
            <a:off x="15490166" y="2555265"/>
            <a:ext cx="1657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Deformation</a:t>
            </a:r>
          </a:p>
        </p:txBody>
      </p:sp>
    </p:spTree>
    <p:extLst>
      <p:ext uri="{BB962C8B-B14F-4D97-AF65-F5344CB8AC3E}">
        <p14:creationId xmlns:p14="http://schemas.microsoft.com/office/powerpoint/2010/main" val="1906462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2" grpId="0" animBg="1"/>
      <p:bldP spid="6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4628</TotalTime>
  <Words>28</Words>
  <Application>Microsoft Macintosh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Gao steve</dc:creator>
  <cp:lastModifiedBy>Gao steve</cp:lastModifiedBy>
  <cp:revision>37</cp:revision>
  <dcterms:created xsi:type="dcterms:W3CDTF">2020-05-31T04:45:01Z</dcterms:created>
  <dcterms:modified xsi:type="dcterms:W3CDTF">2020-11-03T21:20:41Z</dcterms:modified>
</cp:coreProperties>
</file>

<file path=docProps/thumbnail.jpeg>
</file>